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4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5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1 Rectángulo"/>
          <p:cNvSpPr/>
          <p:nvPr/>
        </p:nvSpPr>
        <p:spPr>
          <a:xfrm>
            <a:off x="0" y="-24"/>
            <a:ext cx="9144000" cy="6858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 smtClean="0">
              <a:solidFill>
                <a:schemeClr val="bg1"/>
              </a:solidFill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7" y="2286660"/>
            <a:ext cx="9175275" cy="2987299"/>
          </a:xfrm>
          <a:prstGeom prst="rect">
            <a:avLst/>
          </a:prstGeom>
        </p:spPr>
      </p:pic>
      <p:grpSp>
        <p:nvGrpSpPr>
          <p:cNvPr id="25" name="68 Grupo"/>
          <p:cNvGrpSpPr/>
          <p:nvPr/>
        </p:nvGrpSpPr>
        <p:grpSpPr>
          <a:xfrm>
            <a:off x="234812" y="1896369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26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7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9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1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32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3" name="2 Rectángulo"/>
          <p:cNvSpPr/>
          <p:nvPr/>
        </p:nvSpPr>
        <p:spPr>
          <a:xfrm>
            <a:off x="-25222" y="1792268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2 Título"/>
          <p:cNvSpPr>
            <a:spLocks noGrp="1"/>
          </p:cNvSpPr>
          <p:nvPr>
            <p:ph type="title"/>
          </p:nvPr>
        </p:nvSpPr>
        <p:spPr>
          <a:xfrm>
            <a:off x="1" y="240573"/>
            <a:ext cx="8143900" cy="33090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9144000" cy="8572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800"/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4" y="56083"/>
            <a:ext cx="1332000" cy="520128"/>
          </a:xfrm>
          <a:prstGeom prst="rect">
            <a:avLst/>
          </a:prstGeom>
        </p:spPr>
      </p:pic>
      <p:sp>
        <p:nvSpPr>
          <p:cNvPr id="21" name="Marcador de contenido 25"/>
          <p:cNvSpPr>
            <a:spLocks noGrp="1"/>
          </p:cNvSpPr>
          <p:nvPr>
            <p:ph sz="quarter" idx="10"/>
          </p:nvPr>
        </p:nvSpPr>
        <p:spPr>
          <a:xfrm>
            <a:off x="2782600" y="2136687"/>
            <a:ext cx="6274345" cy="2786062"/>
          </a:xfrm>
          <a:prstGeom prst="rect">
            <a:avLst/>
          </a:prstGeom>
        </p:spPr>
        <p:txBody>
          <a:bodyPr/>
          <a:lstStyle>
            <a:lvl1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1pPr>
            <a:lvl2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2pPr>
            <a:lvl3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3pPr>
            <a:lvl4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4pPr>
            <a:lvl5pPr algn="r"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15" name="15 CuadroTexto"/>
          <p:cNvSpPr txBox="1"/>
          <p:nvPr/>
        </p:nvSpPr>
        <p:spPr>
          <a:xfrm>
            <a:off x="1523292" y="120122"/>
            <a:ext cx="2518611" cy="41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i="1" dirty="0" smtClean="0">
                <a:solidFill>
                  <a:srgbClr val="6E56A0"/>
                </a:solidFill>
                <a:latin typeface="Century Gothic" pitchFamily="34" charset="0"/>
                <a:cs typeface="Arial" pitchFamily="34" charset="0"/>
              </a:rPr>
              <a:t>Unidad de Estudios Económicos, Actuariales y Presupuesto</a:t>
            </a:r>
            <a:endParaRPr lang="es-MX" sz="900" b="1" dirty="0">
              <a:solidFill>
                <a:srgbClr val="6E56A0"/>
              </a:solidFill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25222" y="6498103"/>
            <a:ext cx="9144000" cy="185191"/>
          </a:xfrm>
          <a:prstGeom prst="rect">
            <a:avLst/>
          </a:prstGeom>
        </p:spPr>
      </p:pic>
      <p:cxnSp>
        <p:nvCxnSpPr>
          <p:cNvPr id="17" name="17 Conector recto"/>
          <p:cNvCxnSpPr/>
          <p:nvPr/>
        </p:nvCxnSpPr>
        <p:spPr>
          <a:xfrm>
            <a:off x="1496507" y="143568"/>
            <a:ext cx="0" cy="360000"/>
          </a:xfrm>
          <a:prstGeom prst="line">
            <a:avLst/>
          </a:prstGeom>
          <a:ln w="28575">
            <a:solidFill>
              <a:srgbClr val="6E56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376" y="5523302"/>
            <a:ext cx="1031569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147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8081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812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078B973-3CE0-46C5-A604-E0DA9E8C7CA0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65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297272" y="116632"/>
            <a:ext cx="8846728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602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27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12360" y="188640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29 CuadroTexto"/>
          <p:cNvSpPr txBox="1"/>
          <p:nvPr/>
        </p:nvSpPr>
        <p:spPr>
          <a:xfrm>
            <a:off x="0" y="6551235"/>
            <a:ext cx="5143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i="1" dirty="0" smtClean="0">
                <a:solidFill>
                  <a:schemeClr val="tx1"/>
                </a:solidFill>
                <a:latin typeface="Century Gothic" pitchFamily="34" charset="0"/>
                <a:cs typeface="Arial" pitchFamily="34" charset="0"/>
              </a:rPr>
              <a:t>Estudios Económicos, Actuariales y Presupuesto</a:t>
            </a:r>
            <a:endParaRPr lang="es-MX" sz="1100" i="1" dirty="0">
              <a:solidFill>
                <a:schemeClr val="tx1"/>
              </a:solidFill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4" name="2055 Rectángulo"/>
          <p:cNvSpPr/>
          <p:nvPr/>
        </p:nvSpPr>
        <p:spPr>
          <a:xfrm>
            <a:off x="1349298" y="100341"/>
            <a:ext cx="6696000" cy="3262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5638" y="1960289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9"/>
          <a:srcRect l="1538" t="20344" r="770" b="15263"/>
          <a:stretch/>
        </p:blipFill>
        <p:spPr>
          <a:xfrm>
            <a:off x="0" y="6421699"/>
            <a:ext cx="9144000" cy="185191"/>
          </a:xfrm>
          <a:prstGeom prst="rect">
            <a:avLst/>
          </a:prstGeom>
        </p:spPr>
      </p:pic>
      <p:grpSp>
        <p:nvGrpSpPr>
          <p:cNvPr id="30" name="68 Grupo"/>
          <p:cNvGrpSpPr/>
          <p:nvPr/>
        </p:nvGrpSpPr>
        <p:grpSpPr>
          <a:xfrm>
            <a:off x="6372200" y="1988840"/>
            <a:ext cx="2571884" cy="3528392"/>
            <a:chOff x="1546123" y="1575439"/>
            <a:chExt cx="1800535" cy="2539433"/>
          </a:xfrm>
          <a:solidFill>
            <a:srgbClr val="BEB2CE"/>
          </a:solidFill>
        </p:grpSpPr>
        <p:sp>
          <p:nvSpPr>
            <p:cNvPr id="31" name="13 Elipse"/>
            <p:cNvSpPr/>
            <p:nvPr/>
          </p:nvSpPr>
          <p:spPr>
            <a:xfrm rot="20317111">
              <a:off x="1546123" y="3139445"/>
              <a:ext cx="759216" cy="975427"/>
            </a:xfrm>
            <a:custGeom>
              <a:avLst/>
              <a:gdLst>
                <a:gd name="connsiteX0" fmla="*/ 0 w 699116"/>
                <a:gd name="connsiteY0" fmla="*/ 485489 h 970977"/>
                <a:gd name="connsiteX1" fmla="*/ 349558 w 699116"/>
                <a:gd name="connsiteY1" fmla="*/ 0 h 970977"/>
                <a:gd name="connsiteX2" fmla="*/ 699116 w 699116"/>
                <a:gd name="connsiteY2" fmla="*/ 485489 h 970977"/>
                <a:gd name="connsiteX3" fmla="*/ 349558 w 699116"/>
                <a:gd name="connsiteY3" fmla="*/ 970978 h 970977"/>
                <a:gd name="connsiteX4" fmla="*/ 0 w 699116"/>
                <a:gd name="connsiteY4" fmla="*/ 485489 h 970977"/>
                <a:gd name="connsiteX0" fmla="*/ 0 w 699116"/>
                <a:gd name="connsiteY0" fmla="*/ 494821 h 980310"/>
                <a:gd name="connsiteX1" fmla="*/ 349558 w 699116"/>
                <a:gd name="connsiteY1" fmla="*/ 9332 h 980310"/>
                <a:gd name="connsiteX2" fmla="*/ 699116 w 699116"/>
                <a:gd name="connsiteY2" fmla="*/ 494821 h 980310"/>
                <a:gd name="connsiteX3" fmla="*/ 349558 w 699116"/>
                <a:gd name="connsiteY3" fmla="*/ 980310 h 980310"/>
                <a:gd name="connsiteX4" fmla="*/ 0 w 699116"/>
                <a:gd name="connsiteY4" fmla="*/ 494821 h 980310"/>
                <a:gd name="connsiteX0" fmla="*/ 0 w 699116"/>
                <a:gd name="connsiteY0" fmla="*/ 464783 h 950272"/>
                <a:gd name="connsiteX1" fmla="*/ 352124 w 699116"/>
                <a:gd name="connsiteY1" fmla="*/ 7576 h 950272"/>
                <a:gd name="connsiteX2" fmla="*/ 699116 w 699116"/>
                <a:gd name="connsiteY2" fmla="*/ 464783 h 950272"/>
                <a:gd name="connsiteX3" fmla="*/ 349558 w 699116"/>
                <a:gd name="connsiteY3" fmla="*/ 950272 h 950272"/>
                <a:gd name="connsiteX4" fmla="*/ 0 w 699116"/>
                <a:gd name="connsiteY4" fmla="*/ 464783 h 950272"/>
                <a:gd name="connsiteX0" fmla="*/ 1094 w 700210"/>
                <a:gd name="connsiteY0" fmla="*/ 489880 h 975369"/>
                <a:gd name="connsiteX1" fmla="*/ 288175 w 700210"/>
                <a:gd name="connsiteY1" fmla="*/ 7207 h 975369"/>
                <a:gd name="connsiteX2" fmla="*/ 700210 w 700210"/>
                <a:gd name="connsiteY2" fmla="*/ 489880 h 975369"/>
                <a:gd name="connsiteX3" fmla="*/ 350652 w 700210"/>
                <a:gd name="connsiteY3" fmla="*/ 975369 h 975369"/>
                <a:gd name="connsiteX4" fmla="*/ 1094 w 700210"/>
                <a:gd name="connsiteY4" fmla="*/ 489880 h 975369"/>
                <a:gd name="connsiteX0" fmla="*/ 1094 w 700210"/>
                <a:gd name="connsiteY0" fmla="*/ 489880 h 987867"/>
                <a:gd name="connsiteX1" fmla="*/ 288175 w 700210"/>
                <a:gd name="connsiteY1" fmla="*/ 7207 h 987867"/>
                <a:gd name="connsiteX2" fmla="*/ 700210 w 700210"/>
                <a:gd name="connsiteY2" fmla="*/ 489880 h 987867"/>
                <a:gd name="connsiteX3" fmla="*/ 350652 w 700210"/>
                <a:gd name="connsiteY3" fmla="*/ 975369 h 987867"/>
                <a:gd name="connsiteX4" fmla="*/ 1094 w 700210"/>
                <a:gd name="connsiteY4" fmla="*/ 489880 h 987867"/>
                <a:gd name="connsiteX0" fmla="*/ 269 w 699385"/>
                <a:gd name="connsiteY0" fmla="*/ 489880 h 988109"/>
                <a:gd name="connsiteX1" fmla="*/ 287350 w 699385"/>
                <a:gd name="connsiteY1" fmla="*/ 7207 h 988109"/>
                <a:gd name="connsiteX2" fmla="*/ 699385 w 699385"/>
                <a:gd name="connsiteY2" fmla="*/ 489880 h 988109"/>
                <a:gd name="connsiteX3" fmla="*/ 315632 w 699385"/>
                <a:gd name="connsiteY3" fmla="*/ 975620 h 988109"/>
                <a:gd name="connsiteX4" fmla="*/ 269 w 699385"/>
                <a:gd name="connsiteY4" fmla="*/ 489880 h 988109"/>
                <a:gd name="connsiteX0" fmla="*/ 227 w 699343"/>
                <a:gd name="connsiteY0" fmla="*/ 482908 h 981137"/>
                <a:gd name="connsiteX1" fmla="*/ 287308 w 699343"/>
                <a:gd name="connsiteY1" fmla="*/ 235 h 981137"/>
                <a:gd name="connsiteX2" fmla="*/ 699343 w 699343"/>
                <a:gd name="connsiteY2" fmla="*/ 482908 h 981137"/>
                <a:gd name="connsiteX3" fmla="*/ 315590 w 699343"/>
                <a:gd name="connsiteY3" fmla="*/ 968648 h 981137"/>
                <a:gd name="connsiteX4" fmla="*/ 227 w 699343"/>
                <a:gd name="connsiteY4" fmla="*/ 482908 h 981137"/>
                <a:gd name="connsiteX0" fmla="*/ 397 w 699513"/>
                <a:gd name="connsiteY0" fmla="*/ 445160 h 943389"/>
                <a:gd name="connsiteX1" fmla="*/ 279500 w 699513"/>
                <a:gd name="connsiteY1" fmla="*/ 280 h 943389"/>
                <a:gd name="connsiteX2" fmla="*/ 699513 w 699513"/>
                <a:gd name="connsiteY2" fmla="*/ 445160 h 943389"/>
                <a:gd name="connsiteX3" fmla="*/ 315760 w 699513"/>
                <a:gd name="connsiteY3" fmla="*/ 930900 h 943389"/>
                <a:gd name="connsiteX4" fmla="*/ 397 w 699513"/>
                <a:gd name="connsiteY4" fmla="*/ 445160 h 943389"/>
                <a:gd name="connsiteX0" fmla="*/ 2264 w 701380"/>
                <a:gd name="connsiteY0" fmla="*/ 473155 h 971384"/>
                <a:gd name="connsiteX1" fmla="*/ 244606 w 701380"/>
                <a:gd name="connsiteY1" fmla="*/ 244 h 971384"/>
                <a:gd name="connsiteX2" fmla="*/ 701380 w 701380"/>
                <a:gd name="connsiteY2" fmla="*/ 473155 h 971384"/>
                <a:gd name="connsiteX3" fmla="*/ 317627 w 701380"/>
                <a:gd name="connsiteY3" fmla="*/ 958895 h 971384"/>
                <a:gd name="connsiteX4" fmla="*/ 2264 w 701380"/>
                <a:gd name="connsiteY4" fmla="*/ 473155 h 971384"/>
                <a:gd name="connsiteX0" fmla="*/ 542 w 699658"/>
                <a:gd name="connsiteY0" fmla="*/ 501660 h 999889"/>
                <a:gd name="connsiteX1" fmla="*/ 274513 w 699658"/>
                <a:gd name="connsiteY1" fmla="*/ 216 h 999889"/>
                <a:gd name="connsiteX2" fmla="*/ 699658 w 699658"/>
                <a:gd name="connsiteY2" fmla="*/ 501660 h 999889"/>
                <a:gd name="connsiteX3" fmla="*/ 315905 w 699658"/>
                <a:gd name="connsiteY3" fmla="*/ 987400 h 999889"/>
                <a:gd name="connsiteX4" fmla="*/ 542 w 699658"/>
                <a:gd name="connsiteY4" fmla="*/ 501660 h 999889"/>
                <a:gd name="connsiteX0" fmla="*/ 881 w 699997"/>
                <a:gd name="connsiteY0" fmla="*/ 478032 h 976261"/>
                <a:gd name="connsiteX1" fmla="*/ 265592 w 699997"/>
                <a:gd name="connsiteY1" fmla="*/ 240 h 976261"/>
                <a:gd name="connsiteX2" fmla="*/ 699997 w 699997"/>
                <a:gd name="connsiteY2" fmla="*/ 478032 h 976261"/>
                <a:gd name="connsiteX3" fmla="*/ 316244 w 699997"/>
                <a:gd name="connsiteY3" fmla="*/ 963772 h 976261"/>
                <a:gd name="connsiteX4" fmla="*/ 881 w 699997"/>
                <a:gd name="connsiteY4" fmla="*/ 478032 h 976261"/>
                <a:gd name="connsiteX0" fmla="*/ 881 w 717771"/>
                <a:gd name="connsiteY0" fmla="*/ 486744 h 981607"/>
                <a:gd name="connsiteX1" fmla="*/ 265592 w 717771"/>
                <a:gd name="connsiteY1" fmla="*/ 8952 h 981607"/>
                <a:gd name="connsiteX2" fmla="*/ 614412 w 717771"/>
                <a:gd name="connsiteY2" fmla="*/ 198144 h 981607"/>
                <a:gd name="connsiteX3" fmla="*/ 699997 w 717771"/>
                <a:gd name="connsiteY3" fmla="*/ 486744 h 981607"/>
                <a:gd name="connsiteX4" fmla="*/ 316244 w 717771"/>
                <a:gd name="connsiteY4" fmla="*/ 972484 h 981607"/>
                <a:gd name="connsiteX5" fmla="*/ 881 w 717771"/>
                <a:gd name="connsiteY5" fmla="*/ 486744 h 981607"/>
                <a:gd name="connsiteX0" fmla="*/ 291 w 712470"/>
                <a:gd name="connsiteY0" fmla="*/ 479026 h 973889"/>
                <a:gd name="connsiteX1" fmla="*/ 265002 w 712470"/>
                <a:gd name="connsiteY1" fmla="*/ 1234 h 973889"/>
                <a:gd name="connsiteX2" fmla="*/ 573684 w 712470"/>
                <a:gd name="connsiteY2" fmla="*/ 345195 h 973889"/>
                <a:gd name="connsiteX3" fmla="*/ 699407 w 712470"/>
                <a:gd name="connsiteY3" fmla="*/ 479026 h 973889"/>
                <a:gd name="connsiteX4" fmla="*/ 315654 w 712470"/>
                <a:gd name="connsiteY4" fmla="*/ 964766 h 973889"/>
                <a:gd name="connsiteX5" fmla="*/ 291 w 712470"/>
                <a:gd name="connsiteY5" fmla="*/ 479026 h 973889"/>
                <a:gd name="connsiteX0" fmla="*/ 377 w 712556"/>
                <a:gd name="connsiteY0" fmla="*/ 481215 h 976078"/>
                <a:gd name="connsiteX1" fmla="*/ 265088 w 712556"/>
                <a:gd name="connsiteY1" fmla="*/ 3423 h 976078"/>
                <a:gd name="connsiteX2" fmla="*/ 573770 w 712556"/>
                <a:gd name="connsiteY2" fmla="*/ 347384 h 976078"/>
                <a:gd name="connsiteX3" fmla="*/ 699493 w 712556"/>
                <a:gd name="connsiteY3" fmla="*/ 481215 h 976078"/>
                <a:gd name="connsiteX4" fmla="*/ 315740 w 712556"/>
                <a:gd name="connsiteY4" fmla="*/ 966955 h 976078"/>
                <a:gd name="connsiteX5" fmla="*/ 377 w 712556"/>
                <a:gd name="connsiteY5" fmla="*/ 481215 h 976078"/>
                <a:gd name="connsiteX0" fmla="*/ 377 w 759584"/>
                <a:gd name="connsiteY0" fmla="*/ 481215 h 967959"/>
                <a:gd name="connsiteX1" fmla="*/ 265088 w 759584"/>
                <a:gd name="connsiteY1" fmla="*/ 3423 h 967959"/>
                <a:gd name="connsiteX2" fmla="*/ 573770 w 759584"/>
                <a:gd name="connsiteY2" fmla="*/ 347384 h 967959"/>
                <a:gd name="connsiteX3" fmla="*/ 749863 w 759584"/>
                <a:gd name="connsiteY3" fmla="*/ 596407 h 967959"/>
                <a:gd name="connsiteX4" fmla="*/ 315740 w 759584"/>
                <a:gd name="connsiteY4" fmla="*/ 966955 h 967959"/>
                <a:gd name="connsiteX5" fmla="*/ 377 w 759584"/>
                <a:gd name="connsiteY5" fmla="*/ 481215 h 967959"/>
                <a:gd name="connsiteX0" fmla="*/ 377 w 759584"/>
                <a:gd name="connsiteY0" fmla="*/ 481215 h 981935"/>
                <a:gd name="connsiteX1" fmla="*/ 265088 w 759584"/>
                <a:gd name="connsiteY1" fmla="*/ 3423 h 981935"/>
                <a:gd name="connsiteX2" fmla="*/ 573770 w 759584"/>
                <a:gd name="connsiteY2" fmla="*/ 347384 h 981935"/>
                <a:gd name="connsiteX3" fmla="*/ 749863 w 759584"/>
                <a:gd name="connsiteY3" fmla="*/ 596407 h 981935"/>
                <a:gd name="connsiteX4" fmla="*/ 315740 w 759584"/>
                <a:gd name="connsiteY4" fmla="*/ 966955 h 981935"/>
                <a:gd name="connsiteX5" fmla="*/ 377 w 759584"/>
                <a:gd name="connsiteY5" fmla="*/ 481215 h 981935"/>
                <a:gd name="connsiteX0" fmla="*/ 9 w 759216"/>
                <a:gd name="connsiteY0" fmla="*/ 481207 h 975427"/>
                <a:gd name="connsiteX1" fmla="*/ 264720 w 759216"/>
                <a:gd name="connsiteY1" fmla="*/ 3415 h 975427"/>
                <a:gd name="connsiteX2" fmla="*/ 573402 w 759216"/>
                <a:gd name="connsiteY2" fmla="*/ 347376 h 975427"/>
                <a:gd name="connsiteX3" fmla="*/ 749495 w 759216"/>
                <a:gd name="connsiteY3" fmla="*/ 596399 h 975427"/>
                <a:gd name="connsiteX4" fmla="*/ 271987 w 759216"/>
                <a:gd name="connsiteY4" fmla="*/ 960191 h 975427"/>
                <a:gd name="connsiteX5" fmla="*/ 9 w 759216"/>
                <a:gd name="connsiteY5" fmla="*/ 481207 h 975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59216" h="975427">
                  <a:moveTo>
                    <a:pt x="9" y="481207"/>
                  </a:moveTo>
                  <a:cubicBezTo>
                    <a:pt x="-1202" y="321744"/>
                    <a:pt x="126231" y="-38822"/>
                    <a:pt x="264720" y="3415"/>
                  </a:cubicBezTo>
                  <a:cubicBezTo>
                    <a:pt x="403209" y="45652"/>
                    <a:pt x="501001" y="267744"/>
                    <a:pt x="573402" y="347376"/>
                  </a:cubicBezTo>
                  <a:cubicBezTo>
                    <a:pt x="645803" y="427008"/>
                    <a:pt x="799190" y="467342"/>
                    <a:pt x="749495" y="596399"/>
                  </a:cubicBezTo>
                  <a:cubicBezTo>
                    <a:pt x="699800" y="725456"/>
                    <a:pt x="540094" y="1049093"/>
                    <a:pt x="271987" y="960191"/>
                  </a:cubicBezTo>
                  <a:cubicBezTo>
                    <a:pt x="3880" y="871289"/>
                    <a:pt x="1220" y="640670"/>
                    <a:pt x="9" y="481207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70 Elipse"/>
            <p:cNvSpPr/>
            <p:nvPr/>
          </p:nvSpPr>
          <p:spPr>
            <a:xfrm rot="21446692">
              <a:off x="2512993" y="1575439"/>
              <a:ext cx="720000" cy="72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3" name="73 Elipse"/>
            <p:cNvSpPr/>
            <p:nvPr/>
          </p:nvSpPr>
          <p:spPr>
            <a:xfrm rot="21446692">
              <a:off x="1995365" y="2152648"/>
              <a:ext cx="540000" cy="54000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4" name="27 Rectángulo"/>
            <p:cNvSpPr/>
            <p:nvPr/>
          </p:nvSpPr>
          <p:spPr>
            <a:xfrm rot="21446692">
              <a:off x="1700546" y="3201648"/>
              <a:ext cx="611060" cy="411370"/>
            </a:xfrm>
            <a:custGeom>
              <a:avLst/>
              <a:gdLst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792088 w 792088"/>
                <a:gd name="connsiteY2" fmla="*/ 576064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76064"/>
                <a:gd name="connsiteX1" fmla="*/ 792088 w 792088"/>
                <a:gd name="connsiteY1" fmla="*/ 0 h 576064"/>
                <a:gd name="connsiteX2" fmla="*/ 325363 w 792088"/>
                <a:gd name="connsiteY2" fmla="*/ 380802 h 576064"/>
                <a:gd name="connsiteX3" fmla="*/ 0 w 792088"/>
                <a:gd name="connsiteY3" fmla="*/ 576064 h 576064"/>
                <a:gd name="connsiteX4" fmla="*/ 0 w 792088"/>
                <a:gd name="connsiteY4" fmla="*/ 0 h 576064"/>
                <a:gd name="connsiteX0" fmla="*/ 0 w 792088"/>
                <a:gd name="connsiteY0" fmla="*/ 0 h 590352"/>
                <a:gd name="connsiteX1" fmla="*/ 792088 w 792088"/>
                <a:gd name="connsiteY1" fmla="*/ 0 h 590352"/>
                <a:gd name="connsiteX2" fmla="*/ 563488 w 792088"/>
                <a:gd name="connsiteY2" fmla="*/ 590352 h 590352"/>
                <a:gd name="connsiteX3" fmla="*/ 0 w 792088"/>
                <a:gd name="connsiteY3" fmla="*/ 576064 h 590352"/>
                <a:gd name="connsiteX4" fmla="*/ 0 w 792088"/>
                <a:gd name="connsiteY4" fmla="*/ 0 h 590352"/>
                <a:gd name="connsiteX0" fmla="*/ 0 w 563488"/>
                <a:gd name="connsiteY0" fmla="*/ 0 h 590352"/>
                <a:gd name="connsiteX1" fmla="*/ 434901 w 563488"/>
                <a:gd name="connsiteY1" fmla="*/ 0 h 590352"/>
                <a:gd name="connsiteX2" fmla="*/ 563488 w 563488"/>
                <a:gd name="connsiteY2" fmla="*/ 590352 h 590352"/>
                <a:gd name="connsiteX3" fmla="*/ 0 w 563488"/>
                <a:gd name="connsiteY3" fmla="*/ 576064 h 590352"/>
                <a:gd name="connsiteX4" fmla="*/ 0 w 563488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0 w 834951"/>
                <a:gd name="connsiteY0" fmla="*/ 0 h 590352"/>
                <a:gd name="connsiteX1" fmla="*/ 834951 w 834951"/>
                <a:gd name="connsiteY1" fmla="*/ 33337 h 590352"/>
                <a:gd name="connsiteX2" fmla="*/ 563488 w 834951"/>
                <a:gd name="connsiteY2" fmla="*/ 590352 h 590352"/>
                <a:gd name="connsiteX3" fmla="*/ 0 w 834951"/>
                <a:gd name="connsiteY3" fmla="*/ 576064 h 590352"/>
                <a:gd name="connsiteX4" fmla="*/ 0 w 834951"/>
                <a:gd name="connsiteY4" fmla="*/ 0 h 590352"/>
                <a:gd name="connsiteX0" fmla="*/ 4762 w 834951"/>
                <a:gd name="connsiteY0" fmla="*/ 952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9526 h 557015"/>
                <a:gd name="connsiteX0" fmla="*/ 4762 w 834951"/>
                <a:gd name="connsiteY0" fmla="*/ 28576 h 557015"/>
                <a:gd name="connsiteX1" fmla="*/ 834951 w 834951"/>
                <a:gd name="connsiteY1" fmla="*/ 0 h 557015"/>
                <a:gd name="connsiteX2" fmla="*/ 563488 w 834951"/>
                <a:gd name="connsiteY2" fmla="*/ 557015 h 557015"/>
                <a:gd name="connsiteX3" fmla="*/ 0 w 834951"/>
                <a:gd name="connsiteY3" fmla="*/ 542727 h 557015"/>
                <a:gd name="connsiteX4" fmla="*/ 4762 w 834951"/>
                <a:gd name="connsiteY4" fmla="*/ 2857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57015"/>
                <a:gd name="connsiteX1" fmla="*/ 835409 w 835409"/>
                <a:gd name="connsiteY1" fmla="*/ 0 h 557015"/>
                <a:gd name="connsiteX2" fmla="*/ 563946 w 835409"/>
                <a:gd name="connsiteY2" fmla="*/ 557015 h 557015"/>
                <a:gd name="connsiteX3" fmla="*/ 458 w 835409"/>
                <a:gd name="connsiteY3" fmla="*/ 542727 h 557015"/>
                <a:gd name="connsiteX4" fmla="*/ 458 w 835409"/>
                <a:gd name="connsiteY4" fmla="*/ 9526 h 557015"/>
                <a:gd name="connsiteX0" fmla="*/ 458 w 835409"/>
                <a:gd name="connsiteY0" fmla="*/ 9526 h 547490"/>
                <a:gd name="connsiteX1" fmla="*/ 835409 w 835409"/>
                <a:gd name="connsiteY1" fmla="*/ 0 h 547490"/>
                <a:gd name="connsiteX2" fmla="*/ 535371 w 835409"/>
                <a:gd name="connsiteY2" fmla="*/ 547490 h 547490"/>
                <a:gd name="connsiteX3" fmla="*/ 458 w 835409"/>
                <a:gd name="connsiteY3" fmla="*/ 542727 h 547490"/>
                <a:gd name="connsiteX4" fmla="*/ 458 w 835409"/>
                <a:gd name="connsiteY4" fmla="*/ 9526 h 547490"/>
                <a:gd name="connsiteX0" fmla="*/ 458 w 835409"/>
                <a:gd name="connsiteY0" fmla="*/ 10014 h 547978"/>
                <a:gd name="connsiteX1" fmla="*/ 835409 w 835409"/>
                <a:gd name="connsiteY1" fmla="*/ 488 h 547978"/>
                <a:gd name="connsiteX2" fmla="*/ 535371 w 835409"/>
                <a:gd name="connsiteY2" fmla="*/ 547978 h 547978"/>
                <a:gd name="connsiteX3" fmla="*/ 458 w 835409"/>
                <a:gd name="connsiteY3" fmla="*/ 543215 h 547978"/>
                <a:gd name="connsiteX4" fmla="*/ 458 w 835409"/>
                <a:gd name="connsiteY4" fmla="*/ 10014 h 547978"/>
                <a:gd name="connsiteX0" fmla="*/ 458 w 835558"/>
                <a:gd name="connsiteY0" fmla="*/ 9526 h 547490"/>
                <a:gd name="connsiteX1" fmla="*/ 835409 w 835558"/>
                <a:gd name="connsiteY1" fmla="*/ 0 h 547490"/>
                <a:gd name="connsiteX2" fmla="*/ 535371 w 835558"/>
                <a:gd name="connsiteY2" fmla="*/ 547490 h 547490"/>
                <a:gd name="connsiteX3" fmla="*/ 458 w 835558"/>
                <a:gd name="connsiteY3" fmla="*/ 542727 h 547490"/>
                <a:gd name="connsiteX4" fmla="*/ 458 w 835558"/>
                <a:gd name="connsiteY4" fmla="*/ 9526 h 547490"/>
                <a:gd name="connsiteX0" fmla="*/ 458 w 838755"/>
                <a:gd name="connsiteY0" fmla="*/ 9526 h 554160"/>
                <a:gd name="connsiteX1" fmla="*/ 835409 w 838755"/>
                <a:gd name="connsiteY1" fmla="*/ 0 h 554160"/>
                <a:gd name="connsiteX2" fmla="*/ 802249 w 838755"/>
                <a:gd name="connsiteY2" fmla="*/ 554160 h 554160"/>
                <a:gd name="connsiteX3" fmla="*/ 458 w 838755"/>
                <a:gd name="connsiteY3" fmla="*/ 542727 h 554160"/>
                <a:gd name="connsiteX4" fmla="*/ 458 w 838755"/>
                <a:gd name="connsiteY4" fmla="*/ 9526 h 554160"/>
                <a:gd name="connsiteX0" fmla="*/ 62 w 864067"/>
                <a:gd name="connsiteY0" fmla="*/ 0 h 572291"/>
                <a:gd name="connsiteX1" fmla="*/ 860721 w 864067"/>
                <a:gd name="connsiteY1" fmla="*/ 18131 h 572291"/>
                <a:gd name="connsiteX2" fmla="*/ 827561 w 864067"/>
                <a:gd name="connsiteY2" fmla="*/ 572291 h 572291"/>
                <a:gd name="connsiteX3" fmla="*/ 25770 w 864067"/>
                <a:gd name="connsiteY3" fmla="*/ 560858 h 572291"/>
                <a:gd name="connsiteX4" fmla="*/ 62 w 864067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305135 w 864012"/>
                <a:gd name="connsiteY3" fmla="*/ 493542 h 572291"/>
                <a:gd name="connsiteX4" fmla="*/ 7 w 864012"/>
                <a:gd name="connsiteY4" fmla="*/ 0 h 572291"/>
                <a:gd name="connsiteX0" fmla="*/ 7 w 864012"/>
                <a:gd name="connsiteY0" fmla="*/ 0 h 572291"/>
                <a:gd name="connsiteX1" fmla="*/ 860666 w 864012"/>
                <a:gd name="connsiteY1" fmla="*/ 18131 h 572291"/>
                <a:gd name="connsiteX2" fmla="*/ 827506 w 864012"/>
                <a:gd name="connsiteY2" fmla="*/ 572291 h 572291"/>
                <a:gd name="connsiteX3" fmla="*/ 295706 w 864012"/>
                <a:gd name="connsiteY3" fmla="*/ 552816 h 572291"/>
                <a:gd name="connsiteX4" fmla="*/ 7 w 864012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  <a:gd name="connsiteX0" fmla="*/ 0 w 864005"/>
                <a:gd name="connsiteY0" fmla="*/ 0 h 572291"/>
                <a:gd name="connsiteX1" fmla="*/ 860659 w 864005"/>
                <a:gd name="connsiteY1" fmla="*/ 18131 h 572291"/>
                <a:gd name="connsiteX2" fmla="*/ 827499 w 864005"/>
                <a:gd name="connsiteY2" fmla="*/ 572291 h 572291"/>
                <a:gd name="connsiteX3" fmla="*/ 295699 w 864005"/>
                <a:gd name="connsiteY3" fmla="*/ 552816 h 572291"/>
                <a:gd name="connsiteX4" fmla="*/ 0 w 864005"/>
                <a:gd name="connsiteY4" fmla="*/ 0 h 572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4005" h="572291">
                  <a:moveTo>
                    <a:pt x="0" y="0"/>
                  </a:moveTo>
                  <a:lnTo>
                    <a:pt x="860659" y="18131"/>
                  </a:lnTo>
                  <a:cubicBezTo>
                    <a:pt x="868093" y="210621"/>
                    <a:pt x="865600" y="315181"/>
                    <a:pt x="827499" y="572291"/>
                  </a:cubicBezTo>
                  <a:lnTo>
                    <a:pt x="295699" y="552816"/>
                  </a:lnTo>
                  <a:cubicBezTo>
                    <a:pt x="297286" y="375082"/>
                    <a:pt x="206836" y="40978"/>
                    <a:pt x="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  <a:effec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5" name="75 Elipse"/>
            <p:cNvSpPr/>
            <p:nvPr/>
          </p:nvSpPr>
          <p:spPr>
            <a:xfrm rot="21446692">
              <a:off x="1642171" y="2733959"/>
              <a:ext cx="414720" cy="414720"/>
            </a:xfrm>
            <a:prstGeom prst="ellipse">
              <a:avLst/>
            </a:pr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6" name="26 Rectángulo"/>
            <p:cNvSpPr/>
            <p:nvPr/>
          </p:nvSpPr>
          <p:spPr>
            <a:xfrm rot="21446692">
              <a:off x="1917930" y="2747922"/>
              <a:ext cx="882706" cy="1343310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accent2"/>
                </a:solidFill>
              </a:endParaRPr>
            </a:p>
          </p:txBody>
        </p:sp>
        <p:sp>
          <p:nvSpPr>
            <p:cNvPr id="37" name="26 Rectángulo"/>
            <p:cNvSpPr/>
            <p:nvPr/>
          </p:nvSpPr>
          <p:spPr>
            <a:xfrm rot="21446692">
              <a:off x="2243275" y="2388128"/>
              <a:ext cx="1103383" cy="1679138"/>
            </a:xfrm>
            <a:custGeom>
              <a:avLst/>
              <a:gdLst>
                <a:gd name="connsiteX0" fmla="*/ 0 w 1069117"/>
                <a:gd name="connsiteY0" fmla="*/ 0 h 2255291"/>
                <a:gd name="connsiteX1" fmla="*/ 1069117 w 1069117"/>
                <a:gd name="connsiteY1" fmla="*/ 0 h 2255291"/>
                <a:gd name="connsiteX2" fmla="*/ 1069117 w 1069117"/>
                <a:gd name="connsiteY2" fmla="*/ 2255291 h 2255291"/>
                <a:gd name="connsiteX3" fmla="*/ 0 w 1069117"/>
                <a:gd name="connsiteY3" fmla="*/ 2255291 h 2255291"/>
                <a:gd name="connsiteX4" fmla="*/ 0 w 1069117"/>
                <a:gd name="connsiteY4" fmla="*/ 0 h 2255291"/>
                <a:gd name="connsiteX0" fmla="*/ 0 w 1069117"/>
                <a:gd name="connsiteY0" fmla="*/ 4763 h 2260054"/>
                <a:gd name="connsiteX1" fmla="*/ 907192 w 1069117"/>
                <a:gd name="connsiteY1" fmla="*/ 0 h 2260054"/>
                <a:gd name="connsiteX2" fmla="*/ 1069117 w 1069117"/>
                <a:gd name="connsiteY2" fmla="*/ 2260054 h 2260054"/>
                <a:gd name="connsiteX3" fmla="*/ 0 w 1069117"/>
                <a:gd name="connsiteY3" fmla="*/ 2260054 h 2260054"/>
                <a:gd name="connsiteX4" fmla="*/ 0 w 1069117"/>
                <a:gd name="connsiteY4" fmla="*/ 4763 h 2260054"/>
                <a:gd name="connsiteX0" fmla="*/ 0 w 1069117"/>
                <a:gd name="connsiteY0" fmla="*/ 14288 h 2269579"/>
                <a:gd name="connsiteX1" fmla="*/ 807179 w 1069117"/>
                <a:gd name="connsiteY1" fmla="*/ 0 h 2269579"/>
                <a:gd name="connsiteX2" fmla="*/ 1069117 w 1069117"/>
                <a:gd name="connsiteY2" fmla="*/ 2269579 h 2269579"/>
                <a:gd name="connsiteX3" fmla="*/ 0 w 1069117"/>
                <a:gd name="connsiteY3" fmla="*/ 2269579 h 2269579"/>
                <a:gd name="connsiteX4" fmla="*/ 0 w 1069117"/>
                <a:gd name="connsiteY4" fmla="*/ 14288 h 2269579"/>
                <a:gd name="connsiteX0" fmla="*/ 0 w 1069117"/>
                <a:gd name="connsiteY0" fmla="*/ 9525 h 2264816"/>
                <a:gd name="connsiteX1" fmla="*/ 916717 w 1069117"/>
                <a:gd name="connsiteY1" fmla="*/ 0 h 2264816"/>
                <a:gd name="connsiteX2" fmla="*/ 1069117 w 1069117"/>
                <a:gd name="connsiteY2" fmla="*/ 2264816 h 2264816"/>
                <a:gd name="connsiteX3" fmla="*/ 0 w 1069117"/>
                <a:gd name="connsiteY3" fmla="*/ 2264816 h 2264816"/>
                <a:gd name="connsiteX4" fmla="*/ 0 w 1069117"/>
                <a:gd name="connsiteY4" fmla="*/ 9525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0 w 1121505"/>
                <a:gd name="connsiteY4" fmla="*/ 4763 h 2264816"/>
                <a:gd name="connsiteX0" fmla="*/ 0 w 1121505"/>
                <a:gd name="connsiteY0" fmla="*/ 4763 h 2264816"/>
                <a:gd name="connsiteX1" fmla="*/ 969105 w 1121505"/>
                <a:gd name="connsiteY1" fmla="*/ 0 h 2264816"/>
                <a:gd name="connsiteX2" fmla="*/ 1121505 w 1121505"/>
                <a:gd name="connsiteY2" fmla="*/ 2264816 h 2264816"/>
                <a:gd name="connsiteX3" fmla="*/ 52388 w 1121505"/>
                <a:gd name="connsiteY3" fmla="*/ 2264816 h 2264816"/>
                <a:gd name="connsiteX4" fmla="*/ 18877 w 1121505"/>
                <a:gd name="connsiteY4" fmla="*/ 508049 h 2264816"/>
                <a:gd name="connsiteX5" fmla="*/ 0 w 1121505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0 w 1193116"/>
                <a:gd name="connsiteY4" fmla="*/ 355649 h 2264816"/>
                <a:gd name="connsiteX5" fmla="*/ 71611 w 1193116"/>
                <a:gd name="connsiteY5" fmla="*/ 4763 h 2264816"/>
                <a:gd name="connsiteX0" fmla="*/ 71611 w 1193116"/>
                <a:gd name="connsiteY0" fmla="*/ 4763 h 2264816"/>
                <a:gd name="connsiteX1" fmla="*/ 1040716 w 1193116"/>
                <a:gd name="connsiteY1" fmla="*/ 0 h 2264816"/>
                <a:gd name="connsiteX2" fmla="*/ 1193116 w 1193116"/>
                <a:gd name="connsiteY2" fmla="*/ 2264816 h 2264816"/>
                <a:gd name="connsiteX3" fmla="*/ 123999 w 1193116"/>
                <a:gd name="connsiteY3" fmla="*/ 2264816 h 2264816"/>
                <a:gd name="connsiteX4" fmla="*/ 47626 w 1193116"/>
                <a:gd name="connsiteY4" fmla="*/ 1136699 h 2264816"/>
                <a:gd name="connsiteX5" fmla="*/ 0 w 1193116"/>
                <a:gd name="connsiteY5" fmla="*/ 355649 h 2264816"/>
                <a:gd name="connsiteX6" fmla="*/ 71611 w 1193116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143048 w 1212165"/>
                <a:gd name="connsiteY3" fmla="*/ 2264816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264816"/>
                <a:gd name="connsiteX1" fmla="*/ 1059765 w 1212165"/>
                <a:gd name="connsiteY1" fmla="*/ 0 h 2264816"/>
                <a:gd name="connsiteX2" fmla="*/ 1212165 w 1212165"/>
                <a:gd name="connsiteY2" fmla="*/ 2264816 h 2264816"/>
                <a:gd name="connsiteX3" fmla="*/ 471660 w 1212165"/>
                <a:gd name="connsiteY3" fmla="*/ 1555204 h 2264816"/>
                <a:gd name="connsiteX4" fmla="*/ 0 w 1212165"/>
                <a:gd name="connsiteY4" fmla="*/ 836661 h 2264816"/>
                <a:gd name="connsiteX5" fmla="*/ 19049 w 1212165"/>
                <a:gd name="connsiteY5" fmla="*/ 355649 h 2264816"/>
                <a:gd name="connsiteX6" fmla="*/ 90660 w 1212165"/>
                <a:gd name="connsiteY6" fmla="*/ 4763 h 2264816"/>
                <a:gd name="connsiteX0" fmla="*/ 90660 w 1212165"/>
                <a:gd name="connsiteY0" fmla="*/ 4763 h 2036216"/>
                <a:gd name="connsiteX1" fmla="*/ 1059765 w 1212165"/>
                <a:gd name="connsiteY1" fmla="*/ 0 h 2036216"/>
                <a:gd name="connsiteX2" fmla="*/ 1212165 w 1212165"/>
                <a:gd name="connsiteY2" fmla="*/ 2036216 h 2036216"/>
                <a:gd name="connsiteX3" fmla="*/ 471660 w 1212165"/>
                <a:gd name="connsiteY3" fmla="*/ 1555204 h 2036216"/>
                <a:gd name="connsiteX4" fmla="*/ 0 w 1212165"/>
                <a:gd name="connsiteY4" fmla="*/ 836661 h 2036216"/>
                <a:gd name="connsiteX5" fmla="*/ 19049 w 1212165"/>
                <a:gd name="connsiteY5" fmla="*/ 355649 h 2036216"/>
                <a:gd name="connsiteX6" fmla="*/ 90660 w 1212165"/>
                <a:gd name="connsiteY6" fmla="*/ 4763 h 2036216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471660 w 1235978"/>
                <a:gd name="connsiteY3" fmla="*/ 1555204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0 w 1235978"/>
                <a:gd name="connsiteY4" fmla="*/ 836661 h 2260054"/>
                <a:gd name="connsiteX5" fmla="*/ 19049 w 1235978"/>
                <a:gd name="connsiteY5" fmla="*/ 355649 h 2260054"/>
                <a:gd name="connsiteX6" fmla="*/ 90660 w 1235978"/>
                <a:gd name="connsiteY6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419100 w 1235978"/>
                <a:gd name="connsiteY4" fmla="*/ 1555799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90660 w 1235978"/>
                <a:gd name="connsiteY0" fmla="*/ 4763 h 2260054"/>
                <a:gd name="connsiteX1" fmla="*/ 1059765 w 1235978"/>
                <a:gd name="connsiteY1" fmla="*/ 0 h 2260054"/>
                <a:gd name="connsiteX2" fmla="*/ 1235978 w 1235978"/>
                <a:gd name="connsiteY2" fmla="*/ 2260054 h 2260054"/>
                <a:gd name="connsiteX3" fmla="*/ 809797 w 1235978"/>
                <a:gd name="connsiteY3" fmla="*/ 2226716 h 2260054"/>
                <a:gd name="connsiteX4" fmla="*/ 257175 w 1235978"/>
                <a:gd name="connsiteY4" fmla="*/ 1627237 h 2260054"/>
                <a:gd name="connsiteX5" fmla="*/ 0 w 1235978"/>
                <a:gd name="connsiteY5" fmla="*/ 836661 h 2260054"/>
                <a:gd name="connsiteX6" fmla="*/ 19049 w 1235978"/>
                <a:gd name="connsiteY6" fmla="*/ 355649 h 2260054"/>
                <a:gd name="connsiteX7" fmla="*/ 90660 w 123597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249338 w 1249338"/>
                <a:gd name="connsiteY2" fmla="*/ 2260054 h 2260054"/>
                <a:gd name="connsiteX3" fmla="*/ 823157 w 1249338"/>
                <a:gd name="connsiteY3" fmla="*/ 2226716 h 2260054"/>
                <a:gd name="connsiteX4" fmla="*/ 270535 w 1249338"/>
                <a:gd name="connsiteY4" fmla="*/ 1627237 h 2260054"/>
                <a:gd name="connsiteX5" fmla="*/ 13360 w 1249338"/>
                <a:gd name="connsiteY5" fmla="*/ 836661 h 2260054"/>
                <a:gd name="connsiteX6" fmla="*/ 32409 w 1249338"/>
                <a:gd name="connsiteY6" fmla="*/ 355649 h 2260054"/>
                <a:gd name="connsiteX7" fmla="*/ 104020 w 1249338"/>
                <a:gd name="connsiteY7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1151597 w 1249338"/>
                <a:gd name="connsiteY2" fmla="*/ 931912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7312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787375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599147 w 1249338"/>
                <a:gd name="connsiteY2" fmla="*/ 946200 h 2260054"/>
                <a:gd name="connsiteX3" fmla="*/ 1249338 w 1249338"/>
                <a:gd name="connsiteY3" fmla="*/ 2260054 h 2260054"/>
                <a:gd name="connsiteX4" fmla="*/ 823157 w 1249338"/>
                <a:gd name="connsiteY4" fmla="*/ 2226716 h 2260054"/>
                <a:gd name="connsiteX5" fmla="*/ 270535 w 1249338"/>
                <a:gd name="connsiteY5" fmla="*/ 1627237 h 2260054"/>
                <a:gd name="connsiteX6" fmla="*/ 13360 w 1249338"/>
                <a:gd name="connsiteY6" fmla="*/ 836661 h 2260054"/>
                <a:gd name="connsiteX7" fmla="*/ 32409 w 1249338"/>
                <a:gd name="connsiteY7" fmla="*/ 355649 h 2260054"/>
                <a:gd name="connsiteX8" fmla="*/ 104020 w 1249338"/>
                <a:gd name="connsiteY8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599147 w 1249338"/>
                <a:gd name="connsiteY3" fmla="*/ 946200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04020 w 1249338"/>
                <a:gd name="connsiteY0" fmla="*/ 4763 h 2260054"/>
                <a:gd name="connsiteX1" fmla="*/ 1087412 w 1249338"/>
                <a:gd name="connsiteY1" fmla="*/ 0 h 2260054"/>
                <a:gd name="connsiteX2" fmla="*/ 884897 w 1249338"/>
                <a:gd name="connsiteY2" fmla="*/ 398512 h 2260054"/>
                <a:gd name="connsiteX3" fmla="*/ 794410 w 1249338"/>
                <a:gd name="connsiteY3" fmla="*/ 1179562 h 2260054"/>
                <a:gd name="connsiteX4" fmla="*/ 1249338 w 1249338"/>
                <a:gd name="connsiteY4" fmla="*/ 2260054 h 2260054"/>
                <a:gd name="connsiteX5" fmla="*/ 823157 w 1249338"/>
                <a:gd name="connsiteY5" fmla="*/ 2226716 h 2260054"/>
                <a:gd name="connsiteX6" fmla="*/ 270535 w 1249338"/>
                <a:gd name="connsiteY6" fmla="*/ 1627237 h 2260054"/>
                <a:gd name="connsiteX7" fmla="*/ 13360 w 1249338"/>
                <a:gd name="connsiteY7" fmla="*/ 836661 h 2260054"/>
                <a:gd name="connsiteX8" fmla="*/ 32409 w 1249338"/>
                <a:gd name="connsiteY8" fmla="*/ 355649 h 2260054"/>
                <a:gd name="connsiteX9" fmla="*/ 104020 w 1249338"/>
                <a:gd name="connsiteY9" fmla="*/ 4763 h 2260054"/>
                <a:gd name="connsiteX0" fmla="*/ 123289 w 1268607"/>
                <a:gd name="connsiteY0" fmla="*/ 4763 h 2260054"/>
                <a:gd name="connsiteX1" fmla="*/ 1106681 w 1268607"/>
                <a:gd name="connsiteY1" fmla="*/ 0 h 2260054"/>
                <a:gd name="connsiteX2" fmla="*/ 904166 w 1268607"/>
                <a:gd name="connsiteY2" fmla="*/ 398512 h 2260054"/>
                <a:gd name="connsiteX3" fmla="*/ 813679 w 1268607"/>
                <a:gd name="connsiteY3" fmla="*/ 1179562 h 2260054"/>
                <a:gd name="connsiteX4" fmla="*/ 1268607 w 1268607"/>
                <a:gd name="connsiteY4" fmla="*/ 2260054 h 2260054"/>
                <a:gd name="connsiteX5" fmla="*/ 842426 w 1268607"/>
                <a:gd name="connsiteY5" fmla="*/ 2226716 h 2260054"/>
                <a:gd name="connsiteX6" fmla="*/ 289804 w 1268607"/>
                <a:gd name="connsiteY6" fmla="*/ 1627237 h 2260054"/>
                <a:gd name="connsiteX7" fmla="*/ 32629 w 1268607"/>
                <a:gd name="connsiteY7" fmla="*/ 836661 h 2260054"/>
                <a:gd name="connsiteX8" fmla="*/ 123289 w 1268607"/>
                <a:gd name="connsiteY8" fmla="*/ 4763 h 2260054"/>
                <a:gd name="connsiteX0" fmla="*/ 100069 w 1245387"/>
                <a:gd name="connsiteY0" fmla="*/ 4763 h 2260054"/>
                <a:gd name="connsiteX1" fmla="*/ 1083461 w 1245387"/>
                <a:gd name="connsiteY1" fmla="*/ 0 h 2260054"/>
                <a:gd name="connsiteX2" fmla="*/ 880946 w 1245387"/>
                <a:gd name="connsiteY2" fmla="*/ 398512 h 2260054"/>
                <a:gd name="connsiteX3" fmla="*/ 790459 w 1245387"/>
                <a:gd name="connsiteY3" fmla="*/ 1179562 h 2260054"/>
                <a:gd name="connsiteX4" fmla="*/ 1245387 w 1245387"/>
                <a:gd name="connsiteY4" fmla="*/ 2260054 h 2260054"/>
                <a:gd name="connsiteX5" fmla="*/ 819206 w 1245387"/>
                <a:gd name="connsiteY5" fmla="*/ 2226716 h 2260054"/>
                <a:gd name="connsiteX6" fmla="*/ 266584 w 1245387"/>
                <a:gd name="connsiteY6" fmla="*/ 1627237 h 2260054"/>
                <a:gd name="connsiteX7" fmla="*/ 9409 w 1245387"/>
                <a:gd name="connsiteY7" fmla="*/ 836661 h 2260054"/>
                <a:gd name="connsiteX8" fmla="*/ 100069 w 1245387"/>
                <a:gd name="connsiteY8" fmla="*/ 4763 h 2260054"/>
                <a:gd name="connsiteX0" fmla="*/ 48275 w 1193593"/>
                <a:gd name="connsiteY0" fmla="*/ 4763 h 2260054"/>
                <a:gd name="connsiteX1" fmla="*/ 1031667 w 1193593"/>
                <a:gd name="connsiteY1" fmla="*/ 0 h 2260054"/>
                <a:gd name="connsiteX2" fmla="*/ 829152 w 1193593"/>
                <a:gd name="connsiteY2" fmla="*/ 398512 h 2260054"/>
                <a:gd name="connsiteX3" fmla="*/ 738665 w 1193593"/>
                <a:gd name="connsiteY3" fmla="*/ 1179562 h 2260054"/>
                <a:gd name="connsiteX4" fmla="*/ 1193593 w 1193593"/>
                <a:gd name="connsiteY4" fmla="*/ 2260054 h 2260054"/>
                <a:gd name="connsiteX5" fmla="*/ 767412 w 1193593"/>
                <a:gd name="connsiteY5" fmla="*/ 2226716 h 2260054"/>
                <a:gd name="connsiteX6" fmla="*/ 214790 w 1193593"/>
                <a:gd name="connsiteY6" fmla="*/ 1627237 h 2260054"/>
                <a:gd name="connsiteX7" fmla="*/ 48275 w 1193593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25134 w 1270452"/>
                <a:gd name="connsiteY0" fmla="*/ 4763 h 2260054"/>
                <a:gd name="connsiteX1" fmla="*/ 1108526 w 1270452"/>
                <a:gd name="connsiteY1" fmla="*/ 0 h 2260054"/>
                <a:gd name="connsiteX2" fmla="*/ 906011 w 1270452"/>
                <a:gd name="connsiteY2" fmla="*/ 398512 h 2260054"/>
                <a:gd name="connsiteX3" fmla="*/ 815524 w 1270452"/>
                <a:gd name="connsiteY3" fmla="*/ 1179562 h 2260054"/>
                <a:gd name="connsiteX4" fmla="*/ 1270452 w 1270452"/>
                <a:gd name="connsiteY4" fmla="*/ 2260054 h 2260054"/>
                <a:gd name="connsiteX5" fmla="*/ 844271 w 1270452"/>
                <a:gd name="connsiteY5" fmla="*/ 2226716 h 2260054"/>
                <a:gd name="connsiteX6" fmla="*/ 72574 w 1270452"/>
                <a:gd name="connsiteY6" fmla="*/ 1127175 h 2260054"/>
                <a:gd name="connsiteX7" fmla="*/ 125134 w 1270452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89990 w 1254431"/>
                <a:gd name="connsiteY2" fmla="*/ 398512 h 2260054"/>
                <a:gd name="connsiteX3" fmla="*/ 799503 w 1254431"/>
                <a:gd name="connsiteY3" fmla="*/ 1179562 h 2260054"/>
                <a:gd name="connsiteX4" fmla="*/ 1254431 w 1254431"/>
                <a:gd name="connsiteY4" fmla="*/ 2260054 h 2260054"/>
                <a:gd name="connsiteX5" fmla="*/ 828250 w 1254431"/>
                <a:gd name="connsiteY5" fmla="*/ 2226716 h 2260054"/>
                <a:gd name="connsiteX6" fmla="*/ 56553 w 1254431"/>
                <a:gd name="connsiteY6" fmla="*/ 1127175 h 2260054"/>
                <a:gd name="connsiteX7" fmla="*/ 109113 w 1254431"/>
                <a:gd name="connsiteY7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799503 w 1254431"/>
                <a:gd name="connsiteY2" fmla="*/ 1179562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54431"/>
                <a:gd name="connsiteY0" fmla="*/ 4763 h 2260054"/>
                <a:gd name="connsiteX1" fmla="*/ 1092505 w 1254431"/>
                <a:gd name="connsiteY1" fmla="*/ 0 h 2260054"/>
                <a:gd name="connsiteX2" fmla="*/ 828078 w 1254431"/>
                <a:gd name="connsiteY2" fmla="*/ 1174799 h 2260054"/>
                <a:gd name="connsiteX3" fmla="*/ 1254431 w 1254431"/>
                <a:gd name="connsiteY3" fmla="*/ 2260054 h 2260054"/>
                <a:gd name="connsiteX4" fmla="*/ 828250 w 1254431"/>
                <a:gd name="connsiteY4" fmla="*/ 2226716 h 2260054"/>
                <a:gd name="connsiteX5" fmla="*/ 56553 w 1254431"/>
                <a:gd name="connsiteY5" fmla="*/ 1127175 h 2260054"/>
                <a:gd name="connsiteX6" fmla="*/ 109113 w 1254431"/>
                <a:gd name="connsiteY6" fmla="*/ 4763 h 2260054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174799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297294"/>
                <a:gd name="connsiteY0" fmla="*/ 4763 h 2255291"/>
                <a:gd name="connsiteX1" fmla="*/ 1092505 w 1297294"/>
                <a:gd name="connsiteY1" fmla="*/ 0 h 2255291"/>
                <a:gd name="connsiteX2" fmla="*/ 828078 w 1297294"/>
                <a:gd name="connsiteY2" fmla="*/ 1065261 h 2255291"/>
                <a:gd name="connsiteX3" fmla="*/ 1297294 w 1297294"/>
                <a:gd name="connsiteY3" fmla="*/ 2255291 h 2255291"/>
                <a:gd name="connsiteX4" fmla="*/ 828250 w 1297294"/>
                <a:gd name="connsiteY4" fmla="*/ 2226716 h 2255291"/>
                <a:gd name="connsiteX5" fmla="*/ 56553 w 1297294"/>
                <a:gd name="connsiteY5" fmla="*/ 1127175 h 2255291"/>
                <a:gd name="connsiteX6" fmla="*/ 109113 w 1297294"/>
                <a:gd name="connsiteY6" fmla="*/ 4763 h 2255291"/>
                <a:gd name="connsiteX0" fmla="*/ 109113 w 1325869"/>
                <a:gd name="connsiteY0" fmla="*/ 4763 h 2255291"/>
                <a:gd name="connsiteX1" fmla="*/ 1092505 w 1325869"/>
                <a:gd name="connsiteY1" fmla="*/ 0 h 2255291"/>
                <a:gd name="connsiteX2" fmla="*/ 828078 w 1325869"/>
                <a:gd name="connsiteY2" fmla="*/ 1065261 h 2255291"/>
                <a:gd name="connsiteX3" fmla="*/ 1325869 w 1325869"/>
                <a:gd name="connsiteY3" fmla="*/ 2255291 h 2255291"/>
                <a:gd name="connsiteX4" fmla="*/ 828250 w 1325869"/>
                <a:gd name="connsiteY4" fmla="*/ 2226716 h 2255291"/>
                <a:gd name="connsiteX5" fmla="*/ 56553 w 1325869"/>
                <a:gd name="connsiteY5" fmla="*/ 1127175 h 2255291"/>
                <a:gd name="connsiteX6" fmla="*/ 109113 w 1325869"/>
                <a:gd name="connsiteY6" fmla="*/ 4763 h 2255291"/>
                <a:gd name="connsiteX0" fmla="*/ 109113 w 1325869"/>
                <a:gd name="connsiteY0" fmla="*/ 14 h 2250542"/>
                <a:gd name="connsiteX1" fmla="*/ 646327 w 1325869"/>
                <a:gd name="connsiteY1" fmla="*/ 132503 h 2250542"/>
                <a:gd name="connsiteX2" fmla="*/ 828078 w 1325869"/>
                <a:gd name="connsiteY2" fmla="*/ 1060512 h 2250542"/>
                <a:gd name="connsiteX3" fmla="*/ 1325869 w 1325869"/>
                <a:gd name="connsiteY3" fmla="*/ 2250542 h 2250542"/>
                <a:gd name="connsiteX4" fmla="*/ 828250 w 1325869"/>
                <a:gd name="connsiteY4" fmla="*/ 2221967 h 2250542"/>
                <a:gd name="connsiteX5" fmla="*/ 56553 w 1325869"/>
                <a:gd name="connsiteY5" fmla="*/ 1122426 h 2250542"/>
                <a:gd name="connsiteX6" fmla="*/ 109113 w 1325869"/>
                <a:gd name="connsiteY6" fmla="*/ 14 h 2250542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113 w 1325869"/>
                <a:gd name="connsiteY0" fmla="*/ 7467 h 2257995"/>
                <a:gd name="connsiteX1" fmla="*/ 914510 w 1325869"/>
                <a:gd name="connsiteY1" fmla="*/ 0 h 2257995"/>
                <a:gd name="connsiteX2" fmla="*/ 828078 w 1325869"/>
                <a:gd name="connsiteY2" fmla="*/ 1067965 h 2257995"/>
                <a:gd name="connsiteX3" fmla="*/ 1325869 w 1325869"/>
                <a:gd name="connsiteY3" fmla="*/ 2257995 h 2257995"/>
                <a:gd name="connsiteX4" fmla="*/ 828250 w 1325869"/>
                <a:gd name="connsiteY4" fmla="*/ 2229420 h 2257995"/>
                <a:gd name="connsiteX5" fmla="*/ 56553 w 1325869"/>
                <a:gd name="connsiteY5" fmla="*/ 1129879 h 2257995"/>
                <a:gd name="connsiteX6" fmla="*/ 109113 w 1325869"/>
                <a:gd name="connsiteY6" fmla="*/ 7467 h 2257995"/>
                <a:gd name="connsiteX0" fmla="*/ 109802 w 1325391"/>
                <a:gd name="connsiteY0" fmla="*/ 0 h 2276669"/>
                <a:gd name="connsiteX1" fmla="*/ 914032 w 1325391"/>
                <a:gd name="connsiteY1" fmla="*/ 18674 h 2276669"/>
                <a:gd name="connsiteX2" fmla="*/ 827600 w 1325391"/>
                <a:gd name="connsiteY2" fmla="*/ 1086639 h 2276669"/>
                <a:gd name="connsiteX3" fmla="*/ 1325391 w 1325391"/>
                <a:gd name="connsiteY3" fmla="*/ 2276669 h 2276669"/>
                <a:gd name="connsiteX4" fmla="*/ 827772 w 1325391"/>
                <a:gd name="connsiteY4" fmla="*/ 2248094 h 2276669"/>
                <a:gd name="connsiteX5" fmla="*/ 56075 w 1325391"/>
                <a:gd name="connsiteY5" fmla="*/ 1148553 h 2276669"/>
                <a:gd name="connsiteX6" fmla="*/ 109802 w 1325391"/>
                <a:gd name="connsiteY6" fmla="*/ 0 h 2276669"/>
                <a:gd name="connsiteX0" fmla="*/ 564554 w 1780143"/>
                <a:gd name="connsiteY0" fmla="*/ 0 h 2276669"/>
                <a:gd name="connsiteX1" fmla="*/ 1368784 w 1780143"/>
                <a:gd name="connsiteY1" fmla="*/ 18674 h 2276669"/>
                <a:gd name="connsiteX2" fmla="*/ 1282352 w 1780143"/>
                <a:gd name="connsiteY2" fmla="*/ 1086639 h 2276669"/>
                <a:gd name="connsiteX3" fmla="*/ 1780143 w 1780143"/>
                <a:gd name="connsiteY3" fmla="*/ 2276669 h 2276669"/>
                <a:gd name="connsiteX4" fmla="*/ 210902 w 1780143"/>
                <a:gd name="connsiteY4" fmla="*/ 1844041 h 2276669"/>
                <a:gd name="connsiteX5" fmla="*/ 510827 w 1780143"/>
                <a:gd name="connsiteY5" fmla="*/ 1148553 h 2276669"/>
                <a:gd name="connsiteX6" fmla="*/ 564554 w 1780143"/>
                <a:gd name="connsiteY6" fmla="*/ 0 h 2276669"/>
                <a:gd name="connsiteX0" fmla="*/ 564554 w 1814809"/>
                <a:gd name="connsiteY0" fmla="*/ 0 h 2281476"/>
                <a:gd name="connsiteX1" fmla="*/ 1368784 w 1814809"/>
                <a:gd name="connsiteY1" fmla="*/ 18674 h 2281476"/>
                <a:gd name="connsiteX2" fmla="*/ 1282352 w 1814809"/>
                <a:gd name="connsiteY2" fmla="*/ 1086639 h 2281476"/>
                <a:gd name="connsiteX3" fmla="*/ 660683 w 1814809"/>
                <a:gd name="connsiteY3" fmla="*/ 1465927 h 2281476"/>
                <a:gd name="connsiteX4" fmla="*/ 1780143 w 1814809"/>
                <a:gd name="connsiteY4" fmla="*/ 2276669 h 2281476"/>
                <a:gd name="connsiteX5" fmla="*/ 210902 w 1814809"/>
                <a:gd name="connsiteY5" fmla="*/ 1844041 h 2281476"/>
                <a:gd name="connsiteX6" fmla="*/ 510827 w 1814809"/>
                <a:gd name="connsiteY6" fmla="*/ 1148553 h 2281476"/>
                <a:gd name="connsiteX7" fmla="*/ 564554 w 1814809"/>
                <a:gd name="connsiteY7" fmla="*/ 0 h 2281476"/>
                <a:gd name="connsiteX0" fmla="*/ 564554 w 1812844"/>
                <a:gd name="connsiteY0" fmla="*/ 0 h 2276669"/>
                <a:gd name="connsiteX1" fmla="*/ 1368784 w 1812844"/>
                <a:gd name="connsiteY1" fmla="*/ 18674 h 2276669"/>
                <a:gd name="connsiteX2" fmla="*/ 1282352 w 1812844"/>
                <a:gd name="connsiteY2" fmla="*/ 1086639 h 2276669"/>
                <a:gd name="connsiteX3" fmla="*/ 1780143 w 1812844"/>
                <a:gd name="connsiteY3" fmla="*/ 2276669 h 2276669"/>
                <a:gd name="connsiteX4" fmla="*/ 210902 w 1812844"/>
                <a:gd name="connsiteY4" fmla="*/ 1844041 h 2276669"/>
                <a:gd name="connsiteX5" fmla="*/ 510827 w 1812844"/>
                <a:gd name="connsiteY5" fmla="*/ 1148553 h 2276669"/>
                <a:gd name="connsiteX6" fmla="*/ 564554 w 1812844"/>
                <a:gd name="connsiteY6" fmla="*/ 0 h 2276669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425395 w 1387410"/>
                <a:gd name="connsiteY3" fmla="*/ 1760445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387410"/>
                <a:gd name="connsiteY0" fmla="*/ 0 h 1844041"/>
                <a:gd name="connsiteX1" fmla="*/ 1368784 w 1387410"/>
                <a:gd name="connsiteY1" fmla="*/ 18674 h 1844041"/>
                <a:gd name="connsiteX2" fmla="*/ 1282352 w 1387410"/>
                <a:gd name="connsiteY2" fmla="*/ 1086639 h 1844041"/>
                <a:gd name="connsiteX3" fmla="*/ 689704 w 1387410"/>
                <a:gd name="connsiteY3" fmla="*/ 1824628 h 1844041"/>
                <a:gd name="connsiteX4" fmla="*/ 210902 w 1387410"/>
                <a:gd name="connsiteY4" fmla="*/ 1844041 h 1844041"/>
                <a:gd name="connsiteX5" fmla="*/ 510827 w 1387410"/>
                <a:gd name="connsiteY5" fmla="*/ 1148553 h 1844041"/>
                <a:gd name="connsiteX6" fmla="*/ 564554 w 1387410"/>
                <a:gd name="connsiteY6" fmla="*/ 0 h 1844041"/>
                <a:gd name="connsiteX0" fmla="*/ 564554 w 1400817"/>
                <a:gd name="connsiteY0" fmla="*/ 0 h 1844041"/>
                <a:gd name="connsiteX1" fmla="*/ 1368784 w 1400817"/>
                <a:gd name="connsiteY1" fmla="*/ 18674 h 1844041"/>
                <a:gd name="connsiteX2" fmla="*/ 1371043 w 1400817"/>
                <a:gd name="connsiteY2" fmla="*/ 860092 h 1844041"/>
                <a:gd name="connsiteX3" fmla="*/ 689704 w 1400817"/>
                <a:gd name="connsiteY3" fmla="*/ 1824628 h 1844041"/>
                <a:gd name="connsiteX4" fmla="*/ 210902 w 1400817"/>
                <a:gd name="connsiteY4" fmla="*/ 1844041 h 1844041"/>
                <a:gd name="connsiteX5" fmla="*/ 510827 w 1400817"/>
                <a:gd name="connsiteY5" fmla="*/ 1148553 h 1844041"/>
                <a:gd name="connsiteX6" fmla="*/ 564554 w 1400817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64554 w 1431261"/>
                <a:gd name="connsiteY0" fmla="*/ 0 h 1844041"/>
                <a:gd name="connsiteX1" fmla="*/ 1368784 w 1431261"/>
                <a:gd name="connsiteY1" fmla="*/ 18674 h 1844041"/>
                <a:gd name="connsiteX2" fmla="*/ 1371043 w 1431261"/>
                <a:gd name="connsiteY2" fmla="*/ 860092 h 1844041"/>
                <a:gd name="connsiteX3" fmla="*/ 689704 w 1431261"/>
                <a:gd name="connsiteY3" fmla="*/ 1824628 h 1844041"/>
                <a:gd name="connsiteX4" fmla="*/ 210902 w 1431261"/>
                <a:gd name="connsiteY4" fmla="*/ 1844041 h 1844041"/>
                <a:gd name="connsiteX5" fmla="*/ 510827 w 1431261"/>
                <a:gd name="connsiteY5" fmla="*/ 1148553 h 1844041"/>
                <a:gd name="connsiteX6" fmla="*/ 564554 w 1431261"/>
                <a:gd name="connsiteY6" fmla="*/ 0 h 1844041"/>
                <a:gd name="connsiteX0" fmla="*/ 507408 w 1374115"/>
                <a:gd name="connsiteY0" fmla="*/ 0 h 1844041"/>
                <a:gd name="connsiteX1" fmla="*/ 1311638 w 1374115"/>
                <a:gd name="connsiteY1" fmla="*/ 18674 h 1844041"/>
                <a:gd name="connsiteX2" fmla="*/ 1313897 w 1374115"/>
                <a:gd name="connsiteY2" fmla="*/ 860092 h 1844041"/>
                <a:gd name="connsiteX3" fmla="*/ 632558 w 1374115"/>
                <a:gd name="connsiteY3" fmla="*/ 1824628 h 1844041"/>
                <a:gd name="connsiteX4" fmla="*/ 153756 w 1374115"/>
                <a:gd name="connsiteY4" fmla="*/ 1844041 h 1844041"/>
                <a:gd name="connsiteX5" fmla="*/ 997371 w 1374115"/>
                <a:gd name="connsiteY5" fmla="*/ 821822 h 1844041"/>
                <a:gd name="connsiteX6" fmla="*/ 507408 w 1374115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843615 w 1220359"/>
                <a:gd name="connsiteY5" fmla="*/ 821822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76 w 1220383"/>
                <a:gd name="connsiteY0" fmla="*/ 0 h 1844041"/>
                <a:gd name="connsiteX1" fmla="*/ 1157906 w 1220383"/>
                <a:gd name="connsiteY1" fmla="*/ 18674 h 1844041"/>
                <a:gd name="connsiteX2" fmla="*/ 1160165 w 1220383"/>
                <a:gd name="connsiteY2" fmla="*/ 860092 h 1844041"/>
                <a:gd name="connsiteX3" fmla="*/ 478826 w 1220383"/>
                <a:gd name="connsiteY3" fmla="*/ 1824628 h 1844041"/>
                <a:gd name="connsiteX4" fmla="*/ 24 w 1220383"/>
                <a:gd name="connsiteY4" fmla="*/ 1844041 h 1844041"/>
                <a:gd name="connsiteX5" fmla="*/ 508431 w 1220383"/>
                <a:gd name="connsiteY5" fmla="*/ 1091356 h 1844041"/>
                <a:gd name="connsiteX6" fmla="*/ 544459 w 1220383"/>
                <a:gd name="connsiteY6" fmla="*/ 834666 h 1844041"/>
                <a:gd name="connsiteX7" fmla="*/ 353676 w 1220383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44435 w 1220359"/>
                <a:gd name="connsiteY5" fmla="*/ 834666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608392 w 1220359"/>
                <a:gd name="connsiteY6" fmla="*/ 729107 h 1844041"/>
                <a:gd name="connsiteX7" fmla="*/ 353652 w 1220359"/>
                <a:gd name="connsiteY7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20359"/>
                <a:gd name="connsiteY0" fmla="*/ 0 h 1844041"/>
                <a:gd name="connsiteX1" fmla="*/ 1157882 w 1220359"/>
                <a:gd name="connsiteY1" fmla="*/ 18674 h 1844041"/>
                <a:gd name="connsiteX2" fmla="*/ 1160141 w 1220359"/>
                <a:gd name="connsiteY2" fmla="*/ 860092 h 1844041"/>
                <a:gd name="connsiteX3" fmla="*/ 478802 w 1220359"/>
                <a:gd name="connsiteY3" fmla="*/ 1824628 h 1844041"/>
                <a:gd name="connsiteX4" fmla="*/ 0 w 1220359"/>
                <a:gd name="connsiteY4" fmla="*/ 1844041 h 1844041"/>
                <a:gd name="connsiteX5" fmla="*/ 511529 w 1220359"/>
                <a:gd name="connsiteY5" fmla="*/ 985120 h 1844041"/>
                <a:gd name="connsiteX6" fmla="*/ 353652 w 1220359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11529 w 1212510"/>
                <a:gd name="connsiteY5" fmla="*/ 985120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51628 w 1212510"/>
                <a:gd name="connsiteY5" fmla="*/ 908329 h 1844041"/>
                <a:gd name="connsiteX6" fmla="*/ 353652 w 1212510"/>
                <a:gd name="connsiteY6" fmla="*/ 0 h 1844041"/>
                <a:gd name="connsiteX0" fmla="*/ 353652 w 1212510"/>
                <a:gd name="connsiteY0" fmla="*/ 0 h 1844041"/>
                <a:gd name="connsiteX1" fmla="*/ 1157882 w 1212510"/>
                <a:gd name="connsiteY1" fmla="*/ 18674 h 1844041"/>
                <a:gd name="connsiteX2" fmla="*/ 1160141 w 1212510"/>
                <a:gd name="connsiteY2" fmla="*/ 860092 h 1844041"/>
                <a:gd name="connsiteX3" fmla="*/ 478802 w 1212510"/>
                <a:gd name="connsiteY3" fmla="*/ 1824628 h 1844041"/>
                <a:gd name="connsiteX4" fmla="*/ 0 w 1212510"/>
                <a:gd name="connsiteY4" fmla="*/ 1844041 h 1844041"/>
                <a:gd name="connsiteX5" fmla="*/ 532348 w 1212510"/>
                <a:gd name="connsiteY5" fmla="*/ 870798 h 1844041"/>
                <a:gd name="connsiteX6" fmla="*/ 353652 w 1212510"/>
                <a:gd name="connsiteY6" fmla="*/ 0 h 1844041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32348 w 1212510"/>
                <a:gd name="connsiteY5" fmla="*/ 871964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  <a:gd name="connsiteX0" fmla="*/ 327510 w 1212510"/>
                <a:gd name="connsiteY0" fmla="*/ 0 h 1845207"/>
                <a:gd name="connsiteX1" fmla="*/ 1157882 w 1212510"/>
                <a:gd name="connsiteY1" fmla="*/ 19840 h 1845207"/>
                <a:gd name="connsiteX2" fmla="*/ 1160141 w 1212510"/>
                <a:gd name="connsiteY2" fmla="*/ 861258 h 1845207"/>
                <a:gd name="connsiteX3" fmla="*/ 478802 w 1212510"/>
                <a:gd name="connsiteY3" fmla="*/ 1825794 h 1845207"/>
                <a:gd name="connsiteX4" fmla="*/ 0 w 1212510"/>
                <a:gd name="connsiteY4" fmla="*/ 1845207 h 1845207"/>
                <a:gd name="connsiteX5" fmla="*/ 504669 w 1212510"/>
                <a:gd name="connsiteY5" fmla="*/ 1022653 h 1845207"/>
                <a:gd name="connsiteX6" fmla="*/ 327510 w 1212510"/>
                <a:gd name="connsiteY6" fmla="*/ 0 h 184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10" h="1845207">
                  <a:moveTo>
                    <a:pt x="327510" y="0"/>
                  </a:moveTo>
                  <a:lnTo>
                    <a:pt x="1157882" y="19840"/>
                  </a:lnTo>
                  <a:cubicBezTo>
                    <a:pt x="1230228" y="408303"/>
                    <a:pt x="1230449" y="581206"/>
                    <a:pt x="1160141" y="861258"/>
                  </a:cubicBezTo>
                  <a:cubicBezTo>
                    <a:pt x="1078712" y="1194227"/>
                    <a:pt x="972752" y="1441218"/>
                    <a:pt x="478802" y="1825794"/>
                  </a:cubicBezTo>
                  <a:lnTo>
                    <a:pt x="0" y="1845207"/>
                  </a:lnTo>
                  <a:cubicBezTo>
                    <a:pt x="408799" y="1451749"/>
                    <a:pt x="445727" y="1329993"/>
                    <a:pt x="504669" y="1022653"/>
                  </a:cubicBezTo>
                  <a:cubicBezTo>
                    <a:pt x="563611" y="715313"/>
                    <a:pt x="515231" y="231881"/>
                    <a:pt x="327510" y="0"/>
                  </a:cubicBezTo>
                  <a:close/>
                </a:path>
              </a:pathLst>
            </a:custGeom>
            <a:grpFill/>
            <a:ln w="28575">
              <a:solidFill>
                <a:srgbClr val="6D4B99">
                  <a:alpha val="50000"/>
                </a:srgbClr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sp>
        <p:nvSpPr>
          <p:cNvPr id="39" name="2 Rectángulo"/>
          <p:cNvSpPr/>
          <p:nvPr/>
        </p:nvSpPr>
        <p:spPr>
          <a:xfrm>
            <a:off x="-45123" y="1707837"/>
            <a:ext cx="9144000" cy="39604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1" y="7184"/>
            <a:ext cx="1332000" cy="52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9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7" r:id="rId5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/>
              <a:t>Gastos pendientes de aplicación </a:t>
            </a:r>
            <a:r>
              <a:rPr lang="es-MX" dirty="0" smtClean="0"/>
              <a:t>presupuestal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 dirty="0" smtClean="0"/>
              <a:t>Antecedente y Punto de acuerdo solicitado</a:t>
            </a:r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 dirty="0" smtClean="0"/>
              <a:t>Derivado de la emergencia sanitaria Covid-19, el Instituto por medio de las diversas unidades ejecutoras de gasto, realizó erogaciones para la compra (principalmente) de materiales y suministros (mascarillas, pruebas rápidas, gel anti bacterial, acrílicos, entre otros), mismos que se encuentran pendientes de comprobación y aplicación presupuestal por un monto de $2’600,815.02, ver detalle en la siguiente lámina, motivo por el cual previo al cierre del ejercicio presupuestal 2020 </a:t>
            </a:r>
            <a:r>
              <a:rPr lang="es-MX" b="1" u="sng" dirty="0" smtClean="0"/>
              <a:t>se solicita aprobación del siguiente punto de acuerdo</a:t>
            </a:r>
            <a:r>
              <a:rPr lang="es-MX" dirty="0" smtClean="0"/>
              <a:t>:</a:t>
            </a:r>
          </a:p>
          <a:p>
            <a:endParaRPr lang="es-MX" dirty="0"/>
          </a:p>
          <a:p>
            <a:r>
              <a:rPr lang="es-MX" dirty="0" smtClean="0"/>
              <a:t>I. Se autoriza realizar suficiencia presupuestal de las mismas partidas presupuestales entre las diversas unidades ejecutoras del gasto, y en su </a:t>
            </a:r>
            <a:r>
              <a:rPr lang="es-MX" dirty="0" smtClean="0"/>
              <a:t>caso, </a:t>
            </a:r>
            <a:r>
              <a:rPr lang="es-MX" dirty="0" smtClean="0"/>
              <a:t>transferir recursos de la partida 2551 Materiales, accesorios y suministros médicos de la Dirección General de Servicios Médicos, a fin de dotar de suficiencia presupuestal a aquellas partidas que no cuentan con los recursos necesarios para realizar la comprobación de gastos.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5088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 dirty="0" smtClean="0"/>
              <a:t>Gastos pendientes de aplicación presupuestal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201" y="587829"/>
            <a:ext cx="6685599" cy="576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71028"/>
      </p:ext>
    </p:extLst>
  </p:cSld>
  <p:clrMapOvr>
    <a:masterClrMapping/>
  </p:clrMapOvr>
</p:sld>
</file>

<file path=ppt/theme/theme1.xml><?xml version="1.0" encoding="utf-8"?>
<a:theme xmlns:a="http://schemas.openxmlformats.org/drawingml/2006/main" name="IPEJAL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PEJAL2019" id="{B47F0866-3B1D-48A5-BF0E-6216D9D65F52}" vid="{D1EEF1C7-1C39-47EC-9364-AB0F574193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IPEJAL2019</Template>
  <TotalTime>1668</TotalTime>
  <Words>175</Words>
  <Application>Microsoft Office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IPEJAL2019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Farias Orozco, Anais</dc:creator>
  <cp:lastModifiedBy>Carrillo Diaz, Luis Felipe</cp:lastModifiedBy>
  <cp:revision>104</cp:revision>
  <dcterms:created xsi:type="dcterms:W3CDTF">2019-07-19T13:37:14Z</dcterms:created>
  <dcterms:modified xsi:type="dcterms:W3CDTF">2020-12-01T17:48:43Z</dcterms:modified>
</cp:coreProperties>
</file>